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04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93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32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38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16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92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81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8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21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648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10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3178C8F-E2A7-49D1-9E4E-E94260C73E46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3AEFE98-4031-41F2-82A9-7AD8B9793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875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«Nel verde del giardino c’è 2»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800" b="1" dirty="0" smtClean="0"/>
              <a:t>PON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20602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DENTRO L’AULA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000" b="1" dirty="0" smtClean="0"/>
              <a:t>I ragazzi sono stati avvicinati al mondo della natura.</a:t>
            </a:r>
          </a:p>
          <a:p>
            <a:pPr marL="0" indent="0" algn="ctr">
              <a:buNone/>
            </a:pPr>
            <a:r>
              <a:rPr lang="it-IT" sz="2000" b="1" dirty="0" smtClean="0"/>
              <a:t>Le lezioni svolte hanno affrontato le tematiche basilari del mondo vegetale: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66800" y="3007861"/>
            <a:ext cx="3876541" cy="159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 smtClean="0"/>
              <a:t>La pianta: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Chioma (foglie, fiori, frutti)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Fusto (elementi di conduzione)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Radici (fittonanti e fascicolate)</a:t>
            </a:r>
          </a:p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21746" y="4969313"/>
            <a:ext cx="3348507" cy="1192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/>
              <a:t>L’ecosistema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interconnessione: piante-ambiente-animali</a:t>
            </a:r>
          </a:p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519116" y="2996914"/>
            <a:ext cx="3606084" cy="1613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/>
              <a:t>I Cambiamenti Climatici</a:t>
            </a:r>
            <a:r>
              <a:rPr lang="it-IT" dirty="0" smtClean="0"/>
              <a:t>, unitamente alla visione di diversi film-documentario.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716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FUORI L’AULA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781149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/>
              <a:t>I</a:t>
            </a:r>
            <a:r>
              <a:rPr lang="it-IT" sz="2000" b="1" dirty="0" smtClean="0"/>
              <a:t> ragazzi hanno finalmente «toccato con mano» la terra e tutti gli elementi ad essa annessi.</a:t>
            </a:r>
          </a:p>
        </p:txBody>
      </p:sp>
      <p:sp>
        <p:nvSpPr>
          <p:cNvPr id="4" name="Rettangolo 3"/>
          <p:cNvSpPr/>
          <p:nvPr/>
        </p:nvSpPr>
        <p:spPr>
          <a:xfrm>
            <a:off x="6849414" y="3551510"/>
            <a:ext cx="4275786" cy="164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Abbiamo dedicato le nostre cure alle aiuole della scuola, prima cercando di ripulirle e togliere le erbacce …</a:t>
            </a:r>
          </a:p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1" y="2478539"/>
            <a:ext cx="5059250" cy="37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1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FUORI L’AULA</a:t>
            </a:r>
          </a:p>
        </p:txBody>
      </p:sp>
      <p:sp>
        <p:nvSpPr>
          <p:cNvPr id="6" name="Rettangolo 5"/>
          <p:cNvSpPr/>
          <p:nvPr/>
        </p:nvSpPr>
        <p:spPr>
          <a:xfrm>
            <a:off x="8023538" y="3099855"/>
            <a:ext cx="2871989" cy="172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Abbiamo dedicato le nostre cure alle aiuole della scuola, prima cercando di ripulirle e togliere le erbacce …</a:t>
            </a:r>
            <a:endParaRPr lang="it-IT" b="1" dirty="0" smtClean="0"/>
          </a:p>
        </p:txBody>
      </p:sp>
      <p:pic>
        <p:nvPicPr>
          <p:cNvPr id="15" name="Segnaposto contenuto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20" y="1851170"/>
            <a:ext cx="5630854" cy="4223141"/>
          </a:xfrm>
        </p:spPr>
      </p:pic>
    </p:spTree>
    <p:extLst>
      <p:ext uri="{BB962C8B-B14F-4D97-AF65-F5344CB8AC3E}">
        <p14:creationId xmlns:p14="http://schemas.microsoft.com/office/powerpoint/2010/main" val="393605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97152"/>
            <a:ext cx="10058400" cy="1371600"/>
          </a:xfrm>
        </p:spPr>
        <p:txBody>
          <a:bodyPr/>
          <a:lstStyle/>
          <a:p>
            <a:pPr algn="ctr"/>
            <a:r>
              <a:rPr lang="it-IT" dirty="0" smtClean="0"/>
              <a:t>FUORI L’AULA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27084"/>
            <a:ext cx="5965065" cy="4473799"/>
          </a:xfrm>
        </p:spPr>
      </p:pic>
      <p:sp>
        <p:nvSpPr>
          <p:cNvPr id="4" name="Rettangolo 3"/>
          <p:cNvSpPr/>
          <p:nvPr/>
        </p:nvSpPr>
        <p:spPr>
          <a:xfrm>
            <a:off x="8178084" y="3123447"/>
            <a:ext cx="2537138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…Poi piantando delle nuove piantine…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61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9167" y="163989"/>
            <a:ext cx="9068586" cy="848885"/>
          </a:xfrm>
        </p:spPr>
        <p:txBody>
          <a:bodyPr/>
          <a:lstStyle/>
          <a:p>
            <a:r>
              <a:rPr lang="it-IT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 ottenere come risultato finale:</a:t>
            </a:r>
            <a:endParaRPr lang="it-IT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33" y="1012874"/>
            <a:ext cx="7235481" cy="552868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573335" y="2897945"/>
            <a:ext cx="2686930" cy="142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/>
              <a:t>PRIMA…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50085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9167" y="163989"/>
            <a:ext cx="9068586" cy="848885"/>
          </a:xfrm>
        </p:spPr>
        <p:txBody>
          <a:bodyPr/>
          <a:lstStyle/>
          <a:p>
            <a:r>
              <a:rPr lang="it-IT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 ottenere come risultato finale:</a:t>
            </a:r>
            <a:endParaRPr lang="it-IT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5" y="1012874"/>
            <a:ext cx="7230793" cy="542309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32047" y="2912013"/>
            <a:ext cx="2700997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…</a:t>
            </a:r>
            <a:r>
              <a:rPr lang="it-IT" sz="4000" b="1" dirty="0" smtClean="0"/>
              <a:t>DOPO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12367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33</TotalTime>
  <Words>157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Sapone</vt:lpstr>
      <vt:lpstr>«Nel verde del giardino c’è 2»</vt:lpstr>
      <vt:lpstr>DENTRO L’AULA</vt:lpstr>
      <vt:lpstr>FUORI L’AULA</vt:lpstr>
      <vt:lpstr>FUORI L’AULA</vt:lpstr>
      <vt:lpstr>FUORI L’AULA</vt:lpstr>
      <vt:lpstr>per ottenere come risultato finale:</vt:lpstr>
      <vt:lpstr>per ottenere come risultato finale: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«Nel verde del giardino c’è 2»</dc:title>
  <dc:creator>zipporoma@hotmail.it</dc:creator>
  <cp:lastModifiedBy>zipporoma@hotmail.it</cp:lastModifiedBy>
  <cp:revision>4</cp:revision>
  <dcterms:created xsi:type="dcterms:W3CDTF">2019-06-12T09:11:31Z</dcterms:created>
  <dcterms:modified xsi:type="dcterms:W3CDTF">2019-06-12T09:44:42Z</dcterms:modified>
</cp:coreProperties>
</file>